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9" r:id="rId1"/>
  </p:sldMasterIdLst>
  <p:sldIdLst>
    <p:sldId id="256" r:id="rId2"/>
  </p:sldIdLst>
  <p:sldSz cx="12192000" cy="6858000"/>
  <p:notesSz cx="6858000" cy="9144000"/>
  <p:defaultTextStyle>
    <a:defPPr>
      <a:defRPr lang="es-A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69" autoAdjust="0"/>
    <p:restoredTop sz="94660"/>
  </p:normalViewPr>
  <p:slideViewPr>
    <p:cSldViewPr snapToGrid="0">
      <p:cViewPr varScale="1">
        <p:scale>
          <a:sx n="78" d="100"/>
          <a:sy n="78" d="100"/>
        </p:scale>
        <p:origin x="606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336E9A-8E96-CD8C-7598-F87632CD81C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01923" y="1122363"/>
            <a:ext cx="7588155" cy="2621154"/>
          </a:xfrm>
        </p:spPr>
        <p:txBody>
          <a:bodyPr anchor="b">
            <a:normAutofit/>
          </a:bodyPr>
          <a:lstStyle>
            <a:lvl1pPr algn="ctr"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BDC76B8-60F6-62D3-9F73-E8166220301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01923" y="3843708"/>
            <a:ext cx="7588155" cy="1414091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E2DAFA-435E-AAF9-8B67-495E5AFDCD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28FA71-3A18-48C0-980F-4B68F7F63042}" type="datetime1">
              <a:rPr lang="en-US" smtClean="0"/>
              <a:t>6/5/2025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407A58-3351-E479-1A0C-2FF49FA427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789E10-2433-2ECB-9C92-571B583A4C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44569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4E956D-CB73-C986-F100-46487310D1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8" y="548640"/>
            <a:ext cx="10515600" cy="113225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E423E6A-A07C-BF0D-EA30-9A8A854E48F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12648" y="1680898"/>
            <a:ext cx="10515600" cy="449606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EDC9908-8F95-8DFC-72CC-158552B567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4EDB3-C0E8-45F8-9E1D-1B6C8D1880C0}" type="datetime1">
              <a:rPr lang="en-US" smtClean="0"/>
              <a:t>6/5/2025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26C9BE-9060-50CB-2BB7-07307FF89A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4A835B-97D3-BC22-F0B8-4986D46362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341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85B0252-346C-F6F4-3642-19F571550D4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634888" y="578497"/>
            <a:ext cx="2047037" cy="5598466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798DA36-7351-9D6A-518B-678AB8A507D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578497"/>
            <a:ext cx="8796688" cy="559846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46BDFF-D746-836C-04B8-CA89AD5D14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0EC4B-54ED-4041-B552-9BA760FA3DBA}" type="datetime1">
              <a:rPr lang="en-US" smtClean="0"/>
              <a:t>6/5/2025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9AA929-A9E6-FF9C-0C59-177F892D6A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16D893-7E81-90DC-4139-7687B39C3A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61476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7433D9-FD02-59E2-0F81-A0B7201D2D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2DD052-3E45-E789-01F8-33250024EC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9485D1-E172-8F0A-A425-3097B3ABCF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C1210E-201E-4473-82AC-2466F5386C38}" type="datetime1">
              <a:rPr lang="en-US" smtClean="0"/>
              <a:t>6/5/2025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7E6B5E-6174-FD5C-41E8-FFC44C650D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F72154-F85B-E301-DA57-E314D73159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54687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1D06AF-EF87-8489-2C82-DEB90B7EFE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3381" y="553616"/>
            <a:ext cx="8273140" cy="4008859"/>
          </a:xfrm>
        </p:spPr>
        <p:txBody>
          <a:bodyPr anchor="t">
            <a:normAutofit/>
          </a:bodyPr>
          <a:lstStyle>
            <a:lvl1pPr>
              <a:defRPr sz="5400" cap="all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08E5678-CA38-1318-9EA2-5E0A4F9A59B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03380" y="4589463"/>
            <a:ext cx="8273140" cy="1384617"/>
          </a:xfrm>
        </p:spPr>
        <p:txBody>
          <a:bodyPr anchor="b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4E99186-7E5A-60AF-DE69-5C7DA71611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EA198-6CAB-4B8F-B93F-1F9C8C4B6CE7}" type="datetime1">
              <a:rPr lang="en-US" smtClean="0"/>
              <a:t>6/5/2025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FA13D1-1FBA-E820-323B-77B41F1A66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39BE85-85F6-4636-C651-D87CC969A4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08042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8" y="548640"/>
            <a:ext cx="10741152" cy="113225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2E861E-DFBA-B4AA-9356-CDE3D3F57C0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12648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51D7538-EC5A-3EE7-176F-A58920C5079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7D0B7E-1A60-DA52-6965-92412B1C2F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6041F-4525-44D5-AA4F-332294BF1F56}" type="datetime1">
              <a:rPr lang="en-US" smtClean="0"/>
              <a:t>6/5/2025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BDD5A2-CE3E-3215-6DAA-F75C0D122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B822F1-284A-1786-FAF2-72129E2FE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96845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FEE969-634D-6E32-D227-18E9282C6F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547396"/>
            <a:ext cx="10745788" cy="114329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1CD26D4-290A-F0ED-7D62-41EDA6FEC2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09600" y="1685735"/>
            <a:ext cx="5157787" cy="559834"/>
          </a:xfrm>
        </p:spPr>
        <p:txBody>
          <a:bodyPr anchor="b">
            <a:normAutofit/>
          </a:bodyPr>
          <a:lstStyle>
            <a:lvl1pPr marL="0" indent="0">
              <a:lnSpc>
                <a:spcPct val="90000"/>
              </a:lnSpc>
              <a:buNone/>
              <a:defRPr sz="20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4DA52B0-7419-A946-4523-6D34BCAD26D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09600" y="2386894"/>
            <a:ext cx="5157787" cy="376508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6536620-C4F3-EEC3-DBF1-05196B1CBB5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5735"/>
            <a:ext cx="5183188" cy="559834"/>
          </a:xfrm>
        </p:spPr>
        <p:txBody>
          <a:bodyPr anchor="b">
            <a:normAutofit/>
          </a:bodyPr>
          <a:lstStyle>
            <a:lvl1pPr marL="0" indent="0">
              <a:lnSpc>
                <a:spcPct val="90000"/>
              </a:lnSpc>
              <a:buNone/>
              <a:defRPr sz="20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3BAE980-E611-98B5-04E9-DE4584B0E33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199" y="2386894"/>
            <a:ext cx="5183189" cy="376508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E3B3581-658A-8487-F9CB-E79F2BFF27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557091-BBDF-4EB9-BA6B-2BB67AC4FC0F}" type="datetime1">
              <a:rPr lang="en-US" smtClean="0"/>
              <a:t>6/5/2025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49D76D8-9033-26CF-BF4C-AECCC685C1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02A06B8-CC1D-542F-D8EB-7625046B91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85161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6A9F42-7FF7-F803-C075-BC4968D35E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89E8268-7232-2944-F1BD-399F9419B5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6B226B-77A6-410C-9796-083F278E0125}" type="datetime1">
              <a:rPr lang="en-US" smtClean="0"/>
              <a:t>6/5/2025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B968DDD-323F-89A1-84E3-DDBA626D93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8FBDC76-671D-1671-DCE2-D5658BD40E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28299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9BC4D82-0182-501C-9231-4676768047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A578B-D289-4C40-8593-3D356C49DA58}" type="datetime1">
              <a:rPr lang="en-US" smtClean="0"/>
              <a:t>6/5/2025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0EAA6C9-A7F3-19F1-D17C-A1D83FAF55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4EBB816-1B94-116F-92D4-6043AE9E0C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09019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50C37F-77BE-E128-4248-D001C39E79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7160" y="553616"/>
            <a:ext cx="3595634" cy="1757505"/>
          </a:xfrm>
        </p:spPr>
        <p:txBody>
          <a:bodyPr anchor="t"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3B20A8-A604-C977-02C0-083BA86634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34708" y="553616"/>
            <a:ext cx="6279741" cy="5486400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C0EEBFB-2026-6A35-33ED-F008376B67A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97160" y="2311121"/>
            <a:ext cx="3595634" cy="3728895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3F05638-7A56-469A-825A-1DFA600254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DFAE3-14DB-48A7-A80F-80DDB072CE3D}" type="datetime1">
              <a:rPr lang="en-US" smtClean="0"/>
              <a:t>6/5/2025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C85A215-184B-2105-0279-ED02F64458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2C7CA46-892B-253A-3A28-7414E17B83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58116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B06A09-98CF-FAC2-3708-AECC4360C6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4360" y="557784"/>
            <a:ext cx="3595634" cy="2212313"/>
          </a:xfrm>
        </p:spPr>
        <p:txBody>
          <a:bodyPr anchor="t"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571C769-CEC8-962A-01E6-15B0E056791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063319" y="657103"/>
            <a:ext cx="6483687" cy="5555904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32C4A61-EF2A-C5A5-B150-4448600B393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09601" y="2826137"/>
            <a:ext cx="3585586" cy="3434638"/>
          </a:xfrm>
        </p:spPr>
        <p:txBody>
          <a:bodyPr anchor="b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20B235E-39C7-4C78-20EF-DB48ECD9CB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5EAEF-6478-4102-8F5D-A5FE9FC97ACB}" type="datetime1">
              <a:rPr lang="en-US" smtClean="0"/>
              <a:t>6/5/2025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FDC75DA-9A78-9AB9-7171-95A08CC51C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EFE1A03-DCCB-53C7-DBFE-2AD55C9059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09920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75BFB69-9245-EC58-F1DE-FEB625BD33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8" y="548640"/>
            <a:ext cx="10653578" cy="113225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516AFD5-5144-C460-0CA4-644BC4A93C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12647" y="1715532"/>
            <a:ext cx="10653579" cy="45938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95753E-AF8A-7E04-8A1A-205B755A021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37160" y="6453002"/>
            <a:ext cx="349431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fld id="{67F45AC6-C491-4585-A584-9CE2AF7D5500}" type="datetime1">
              <a:rPr lang="en-US" smtClean="0"/>
              <a:t>6/5/2025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E1B7C8-DA74-800B-EE14-A39E9DB32DE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876521" y="6453002"/>
            <a:ext cx="280540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AC1647D-0DF0-CA1B-F723-EF7B8F508DB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632162" y="6453002"/>
            <a:ext cx="42920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CC057153-B650-4DEB-B370-79DDCFDCE93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70928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4" r:id="rId1"/>
    <p:sldLayoutId id="2147483695" r:id="rId2"/>
    <p:sldLayoutId id="2147483696" r:id="rId3"/>
    <p:sldLayoutId id="2147483697" r:id="rId4"/>
    <p:sldLayoutId id="2147483698" r:id="rId5"/>
    <p:sldLayoutId id="2147483692" r:id="rId6"/>
    <p:sldLayoutId id="2147483688" r:id="rId7"/>
    <p:sldLayoutId id="2147483689" r:id="rId8"/>
    <p:sldLayoutId id="2147483690" r:id="rId9"/>
    <p:sldLayoutId id="2147483691" r:id="rId10"/>
    <p:sldLayoutId id="2147483693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80B98925-0550-1AFB-C1DC-02792400FB7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Neue Haas Grotesk Text Pro"/>
              <a:ea typeface="+mn-ea"/>
              <a:cs typeface="+mn-cs"/>
            </a:endParaRPr>
          </a:p>
        </p:txBody>
      </p:sp>
      <p:pic>
        <p:nvPicPr>
          <p:cNvPr id="4" name="Picture 3" descr="Estructura blanca">
            <a:extLst>
              <a:ext uri="{FF2B5EF4-FFF2-40B4-BE49-F238E27FC236}">
                <a16:creationId xmlns:a16="http://schemas.microsoft.com/office/drawing/2014/main" id="{BF5F9B23-9E9E-CD68-6C56-90535EE8B740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b="24243"/>
          <a:stretch>
            <a:fillRect/>
          </a:stretch>
        </p:blipFill>
        <p:spPr>
          <a:xfrm>
            <a:off x="20" y="10"/>
            <a:ext cx="12191979" cy="6857990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0CCA9273-E74E-A306-1F74-BEF9EDA305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0"/>
            <a:ext cx="12192000" cy="2462170"/>
          </a:xfrm>
          <a:prstGeom prst="rect">
            <a:avLst/>
          </a:prstGeom>
          <a:gradFill>
            <a:gsLst>
              <a:gs pos="0">
                <a:schemeClr val="bg1">
                  <a:alpha val="0"/>
                </a:schemeClr>
              </a:gs>
              <a:gs pos="60000">
                <a:schemeClr val="bg1">
                  <a:alpha val="30000"/>
                </a:schemeClr>
              </a:gs>
              <a:gs pos="100000">
                <a:schemeClr val="bg1">
                  <a:alpha val="45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Neue Haas Grotesk Text Pro"/>
              <a:ea typeface="+mn-ea"/>
              <a:cs typeface="+mn-cs"/>
            </a:endParaRP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4397BAF6-2C6C-0ED6-C7FA-CD1CC6ECA88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869459" y="255831"/>
            <a:ext cx="6127468" cy="960120"/>
          </a:xfrm>
        </p:spPr>
        <p:txBody>
          <a:bodyPr anchor="t">
            <a:noAutofit/>
          </a:bodyPr>
          <a:lstStyle/>
          <a:p>
            <a:r>
              <a:rPr lang="es-MX" sz="4000" b="1" dirty="0">
                <a:solidFill>
                  <a:schemeClr val="bg1"/>
                </a:solidFill>
              </a:rPr>
              <a:t>SALUD MENTAL </a:t>
            </a:r>
            <a:br>
              <a:rPr lang="es-MX" sz="4000" b="1" dirty="0">
                <a:solidFill>
                  <a:schemeClr val="bg1"/>
                </a:solidFill>
              </a:rPr>
            </a:br>
            <a:r>
              <a:rPr lang="es-MX" sz="4000" b="1" dirty="0">
                <a:solidFill>
                  <a:schemeClr val="bg1"/>
                </a:solidFill>
              </a:rPr>
              <a:t>EQUIPO INTERDISCIPLINARIO OSLERA </a:t>
            </a:r>
            <a:endParaRPr lang="es-AR" sz="4000" b="1" dirty="0">
              <a:solidFill>
                <a:schemeClr val="bg1"/>
              </a:solidFill>
            </a:endParaRPr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766CFF2E-373E-81F4-C4FF-F2FC3D5ADDA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9078" y="3133535"/>
            <a:ext cx="11953844" cy="27359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9716258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VanillaVTI">
  <a:themeElements>
    <a:clrScheme name="Vanilla">
      <a:dk1>
        <a:sysClr val="windowText" lastClr="000000"/>
      </a:dk1>
      <a:lt1>
        <a:sysClr val="window" lastClr="FFFFFF"/>
      </a:lt1>
      <a:dk2>
        <a:srgbClr val="2C3932"/>
      </a:dk2>
      <a:lt2>
        <a:srgbClr val="FDF6EA"/>
      </a:lt2>
      <a:accent1>
        <a:srgbClr val="169C9A"/>
      </a:accent1>
      <a:accent2>
        <a:srgbClr val="FA9A42"/>
      </a:accent2>
      <a:accent3>
        <a:srgbClr val="E15C3D"/>
      </a:accent3>
      <a:accent4>
        <a:srgbClr val="E78A67"/>
      </a:accent4>
      <a:accent5>
        <a:srgbClr val="A74B40"/>
      </a:accent5>
      <a:accent6>
        <a:srgbClr val="3D9072"/>
      </a:accent6>
      <a:hlink>
        <a:srgbClr val="169C9A"/>
      </a:hlink>
      <a:folHlink>
        <a:srgbClr val="E15C3D"/>
      </a:folHlink>
    </a:clrScheme>
    <a:fontScheme name="Neue Haas">
      <a:majorFont>
        <a:latin typeface="Neue Haas Grotesk Text Pro"/>
        <a:ea typeface=""/>
        <a:cs typeface=""/>
      </a:majorFont>
      <a:minorFont>
        <a:latin typeface="Neue Haas Grotesk Tex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nillaVTI" id="{54D376C6-1C9B-4C6B-8F3C-483BB307BB05}" vid="{7690D8A9-C071-45EF-BA7A-F7FA9779B11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6</Words>
  <Application>Microsoft Office PowerPoint</Application>
  <PresentationFormat>Panorámica</PresentationFormat>
  <Paragraphs>1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4" baseType="lpstr">
      <vt:lpstr>Arial</vt:lpstr>
      <vt:lpstr>Neue Haas Grotesk Text Pro</vt:lpstr>
      <vt:lpstr>VanillaVTI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Guillermo Ondetti</dc:creator>
  <cp:lastModifiedBy>Guillermo Ondetti</cp:lastModifiedBy>
  <cp:revision>1</cp:revision>
  <dcterms:created xsi:type="dcterms:W3CDTF">2025-06-05T19:08:04Z</dcterms:created>
  <dcterms:modified xsi:type="dcterms:W3CDTF">2025-06-05T19:13:02Z</dcterms:modified>
</cp:coreProperties>
</file>